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89A580-5E42-4D6B-9E6A-D42BF636F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8D85AD6-BA74-4D1C-9663-9B4B3BD8CF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87A504-49F6-4926-B3A5-97DD84CCF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C0F-4848-4444-81B6-A396378CA9EB}" type="datetimeFigureOut">
              <a:rPr lang="es-CO" smtClean="0"/>
              <a:t>22/07/2025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570D02-A447-4D92-94BA-3A5C7EA89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FF4ECE-4DF4-4651-93E8-DAFE12B87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0CB1-B878-42B6-86B8-6CE9BFFBC2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44922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D7436A-ABE4-4EF2-94CB-FF49597C3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55CB46-E97E-4A78-AFA2-D6C57FF26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BD707C3-914A-4B34-B7C5-100A1431D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C0F-4848-4444-81B6-A396378CA9EB}" type="datetimeFigureOut">
              <a:rPr lang="es-CO" smtClean="0"/>
              <a:t>22/07/2025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15A458-0272-4454-8E82-A50F6C346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01E31E-1584-46E2-8035-1FD37E937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0CB1-B878-42B6-86B8-6CE9BFFBC2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14910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0B1A8D-D534-49E8-8CA8-6C0905325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B8A649A-199F-4B04-8517-758772E60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68D41D-F7CC-4616-993F-1FFF0499A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C0F-4848-4444-81B6-A396378CA9EB}" type="datetimeFigureOut">
              <a:rPr lang="es-CO" smtClean="0"/>
              <a:t>22/07/2025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99223A-EDFB-45AB-B540-B198E7133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75BBBE-5B33-4A42-9AF2-714E1AF2E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0CB1-B878-42B6-86B8-6CE9BFFBC2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0135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13250C-E946-4E0D-B059-356965201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F5F63A-F3B8-458B-8E3A-99F524318D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6A633AA-478A-4C77-96BB-99298231CB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027B06A-1892-4B69-BBA9-9B1EA99B9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C0F-4848-4444-81B6-A396378CA9EB}" type="datetimeFigureOut">
              <a:rPr lang="es-CO" smtClean="0"/>
              <a:t>22/07/2025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EFD92E-2E9E-4C63-8AE9-1A7F858CC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F654310-F245-4BDD-BEE5-C840937C8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0CB1-B878-42B6-86B8-6CE9BFFBC2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53159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0A0F4C-0504-4698-A004-108A14004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44EDE6-7E68-4ABE-ACCB-8C35DB9C2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2E8C50-DC3A-47A1-A3AE-3009787F9E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8FA0490-CDD8-4FD5-869A-71AE9F30E2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7917E4-B375-43F8-9E60-32F6C721C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9510ADF-BBA8-490D-8142-40ED48BE5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C0F-4848-4444-81B6-A396378CA9EB}" type="datetimeFigureOut">
              <a:rPr lang="es-CO" smtClean="0"/>
              <a:t>22/07/2025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9B4B28E-C99D-4C45-B7F8-DC2F911AF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5203D93-0B97-41B6-BCCA-07C7D0FDB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0CB1-B878-42B6-86B8-6CE9BFFBC2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49151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55EDD5-113B-4908-86E3-8591B39B3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FA86A61-36A7-4644-912D-047468B9F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C0F-4848-4444-81B6-A396378CA9EB}" type="datetimeFigureOut">
              <a:rPr lang="es-CO" smtClean="0"/>
              <a:t>22/07/2025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5372AFB-7656-418D-A3B0-5AF0FC33B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6BA7AB7-055A-402C-BE5A-615E853C8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0CB1-B878-42B6-86B8-6CE9BFFBC2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8495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D4F8CD3-DD3A-4A1B-A7FA-CFE5B227D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C0F-4848-4444-81B6-A396378CA9EB}" type="datetimeFigureOut">
              <a:rPr lang="es-CO" smtClean="0"/>
              <a:t>22/07/2025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83F386A-97AD-42CD-B570-5E076939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F39D792-FB61-4D31-9D8E-53CA5709C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0CB1-B878-42B6-86B8-6CE9BFFBC2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29386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A2E9DC-0678-42FE-BE88-E7B13DF14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3BEBEC-266C-4363-B578-FD504B16E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25521B-9DAE-41E2-8170-24494BF8B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C79DBC-5A53-422D-972C-C93074ED9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C0F-4848-4444-81B6-A396378CA9EB}" type="datetimeFigureOut">
              <a:rPr lang="es-CO" smtClean="0"/>
              <a:t>22/07/2025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4564FE0-88E7-4B75-8EC4-C9BEAA826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75393DD-41DF-4C25-B4FE-68A638CE7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0CB1-B878-42B6-86B8-6CE9BFFBC2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0800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A78EDA-3525-401F-880D-CF35DAEA0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131230E-4BFB-4BDE-8C43-5B8B92AB28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0714C5E-A198-40D2-85B9-9ED8FA071A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CB6304-38D4-4A4A-8728-2CD1CA20F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C0F-4848-4444-81B6-A396378CA9EB}" type="datetimeFigureOut">
              <a:rPr lang="es-CO" smtClean="0"/>
              <a:t>22/07/2025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8B0F8E-EB16-48F9-98C8-A2E0BFBD9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93B29F-D570-469B-8D77-C7B6D5D64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0CB1-B878-42B6-86B8-6CE9BFFBC2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8054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C3231F-DDED-402A-A654-4CE032F6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0540B1F-9A6C-4749-86A3-A4FEEC88A5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C7EE4C-6B17-491E-A976-826C90195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C0F-4848-4444-81B6-A396378CA9EB}" type="datetimeFigureOut">
              <a:rPr lang="es-CO" smtClean="0"/>
              <a:t>22/07/2025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AD43D4-DF10-4CFB-AE63-CB40FD079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3075E3-27A8-47C8-9EEC-A4BC8C22B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0CB1-B878-42B6-86B8-6CE9BFFBC2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62093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1772815-4036-4FD8-A6F7-184C2B90B3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DC4947B-7A3E-4D08-9012-AD11500EC4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40FB95-DCB5-41CA-9DE0-397E6EA1E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6C0F-4848-4444-81B6-A396378CA9EB}" type="datetimeFigureOut">
              <a:rPr lang="es-CO" smtClean="0"/>
              <a:t>22/07/2025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25D060-5928-48A9-BF66-E864328F7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C85416-DA01-473F-9D0A-706036F05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0CB1-B878-42B6-86B8-6CE9BFFBC2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01733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68F04BB-080E-4B26-8793-409578521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8B54E1-2391-45D4-982D-FD685C6E3E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12F1E8-4AF7-475A-BCB8-F05CBC2F22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86C0F-4848-4444-81B6-A396378CA9EB}" type="datetimeFigureOut">
              <a:rPr lang="es-CO" smtClean="0"/>
              <a:t>22/07/2025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92DB95-3767-4B0B-A27E-A3BED75CE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C5DCD90-64DB-4DEF-B6C0-9221B5E762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60CB1-B878-42B6-86B8-6CE9BFFBC2C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35653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2149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623145E-B551-489C-ACD3-27D8A4C477AC}"/>
              </a:ext>
            </a:extLst>
          </p:cNvPr>
          <p:cNvSpPr txBox="1"/>
          <p:nvPr/>
        </p:nvSpPr>
        <p:spPr>
          <a:xfrm>
            <a:off x="2947157" y="3235569"/>
            <a:ext cx="62976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dirty="0"/>
              <a:t>TITULO DE LA PR</a:t>
            </a:r>
            <a:r>
              <a:rPr lang="es-ES" sz="4000" b="1" dirty="0"/>
              <a:t>E</a:t>
            </a:r>
            <a:r>
              <a:rPr lang="es-ES" sz="4000" dirty="0"/>
              <a:t>SENTACIÓN</a:t>
            </a:r>
            <a:endParaRPr lang="es-CO" sz="4000" dirty="0"/>
          </a:p>
        </p:txBody>
      </p:sp>
    </p:spTree>
    <p:extLst>
      <p:ext uri="{BB962C8B-B14F-4D97-AF65-F5344CB8AC3E}">
        <p14:creationId xmlns:p14="http://schemas.microsoft.com/office/powerpoint/2010/main" val="2771849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460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9854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8922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0718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6344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6209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292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6669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8388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637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7123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2705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6297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2079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5718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2369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3604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271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</Words>
  <Application>Microsoft Office PowerPoint</Application>
  <PresentationFormat>Panorámica</PresentationFormat>
  <Paragraphs>1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PERSONAL</dc:creator>
  <cp:lastModifiedBy>USUARIO</cp:lastModifiedBy>
  <cp:revision>2</cp:revision>
  <dcterms:created xsi:type="dcterms:W3CDTF">2025-07-15T21:29:47Z</dcterms:created>
  <dcterms:modified xsi:type="dcterms:W3CDTF">2025-07-22T19:52:08Z</dcterms:modified>
</cp:coreProperties>
</file>